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D86A4EE-7E9B-410A-857E-78E73308C7DA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584B270-D4B1-44A7-A6F3-40CE7D82CC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6A4EE-7E9B-410A-857E-78E73308C7DA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84B270-D4B1-44A7-A6F3-40CE7D82CC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6A4EE-7E9B-410A-857E-78E73308C7DA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84B270-D4B1-44A7-A6F3-40CE7D82CC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6A4EE-7E9B-410A-857E-78E73308C7DA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84B270-D4B1-44A7-A6F3-40CE7D82CCA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6A4EE-7E9B-410A-857E-78E73308C7DA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84B270-D4B1-44A7-A6F3-40CE7D82CCA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6A4EE-7E9B-410A-857E-78E73308C7DA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84B270-D4B1-44A7-A6F3-40CE7D82CCA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6A4EE-7E9B-410A-857E-78E73308C7DA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84B270-D4B1-44A7-A6F3-40CE7D82CCA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6A4EE-7E9B-410A-857E-78E73308C7DA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84B270-D4B1-44A7-A6F3-40CE7D82CCAE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6A4EE-7E9B-410A-857E-78E73308C7DA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84B270-D4B1-44A7-A6F3-40CE7D82CCA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D86A4EE-7E9B-410A-857E-78E73308C7DA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84B270-D4B1-44A7-A6F3-40CE7D82CCA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D86A4EE-7E9B-410A-857E-78E73308C7DA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584B270-D4B1-44A7-A6F3-40CE7D82CCAE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D86A4EE-7E9B-410A-857E-78E73308C7DA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C584B270-D4B1-44A7-A6F3-40CE7D82CCA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indergarten-lessons.com/environmental_education_for_kids.html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emachines\Pictures\eco_concept_environment_powerpoint_templates_and_powerpoint_backgrounds_0211_titl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24393" y="609600"/>
            <a:ext cx="3619607" cy="46482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457200" y="2133600"/>
            <a:ext cx="51400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eak Turbulence BRK" pitchFamily="2" charset="0"/>
              </a:rPr>
              <a:t>Environmental</a:t>
            </a:r>
            <a:endParaRPr lang="en-US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Freak Turbulence BRK" pitchFamily="2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524000" y="2667000"/>
            <a:ext cx="4131259" cy="184665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eak Turbulence BRK" pitchFamily="2" charset="0"/>
              </a:rPr>
              <a:t> Education</a:t>
            </a:r>
          </a:p>
          <a:p>
            <a:pPr algn="ctr"/>
            <a:r>
              <a:rPr lang="en-US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eak Turbulence BRK" pitchFamily="2" charset="0"/>
              </a:rPr>
              <a:t>Enactive</a:t>
            </a:r>
          </a:p>
          <a:p>
            <a:pPr algn="ctr"/>
            <a:r>
              <a:rPr lang="en-US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eak Turbulence BRK" pitchFamily="2" charset="0"/>
              </a:rPr>
              <a:t>Iconic</a:t>
            </a:r>
          </a:p>
          <a:p>
            <a:pPr algn="ctr"/>
            <a:r>
              <a:rPr lang="en-US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eak Turbulence BRK" pitchFamily="2" charset="0"/>
              </a:rPr>
              <a:t>Symbolic</a:t>
            </a:r>
            <a:endParaRPr lang="en-US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Freak Turbulence BRK" pitchFamily="2" charset="0"/>
            </a:endParaRPr>
          </a:p>
        </p:txBody>
      </p:sp>
      <p:pic>
        <p:nvPicPr>
          <p:cNvPr id="8" name="Picture 2" descr="C:\Users\emachines\Desktop\All Lem Files\Lem Pics\My pictures\WWF edi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5410200"/>
            <a:ext cx="864476" cy="11309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emachines\Pictures\eco_concept_environment_powerpoint_templates_and_powerpoint_backgrounds_0211_titl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01217" y="4876800"/>
            <a:ext cx="1542783" cy="1981200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0" y="0"/>
            <a:ext cx="59894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eak Turbulence BRK" pitchFamily="2" charset="0"/>
              </a:rPr>
              <a:t> Enactive </a:t>
            </a:r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eak Turbulence BRK" pitchFamily="2" charset="0"/>
              </a:rPr>
              <a:t>(Kinder)</a:t>
            </a:r>
            <a:endParaRPr lang="en-US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Freak Turbulence BRK" pitchFamily="2" charset="0"/>
            </a:endParaRPr>
          </a:p>
        </p:txBody>
      </p:sp>
      <p:pic>
        <p:nvPicPr>
          <p:cNvPr id="8" name="Picture 2" descr="C:\Users\emachines\Pictures\cartoon_trees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62600" y="990600"/>
            <a:ext cx="2697345" cy="2438400"/>
          </a:xfrm>
          <a:prstGeom prst="rect">
            <a:avLst/>
          </a:prstGeom>
          <a:noFill/>
        </p:spPr>
      </p:pic>
      <p:pic>
        <p:nvPicPr>
          <p:cNvPr id="1028" name="Picture 4" descr="C:\Users\emachines\Pictures\butterfly-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0" y="3352800"/>
            <a:ext cx="1752600" cy="1983602"/>
          </a:xfrm>
          <a:prstGeom prst="rect">
            <a:avLst/>
          </a:prstGeom>
          <a:noFill/>
        </p:spPr>
      </p:pic>
      <p:pic>
        <p:nvPicPr>
          <p:cNvPr id="1027" name="Picture 3" descr="C:\Users\emachines\Pictures\11949865851054580572flower_peterm_01_svg_hi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31579" y="1219200"/>
            <a:ext cx="2236221" cy="304800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304800" y="953155"/>
            <a:ext cx="5410200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Choose small aspects of the environment such as trees, butterflies, flowers or bugs that they only see in their environment.</a:t>
            </a:r>
          </a:p>
          <a:p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These can help them identify different things which they encounter.</a:t>
            </a:r>
          </a:p>
          <a:p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Use vivid colors which they are attracted to don’t show negative images about the earth, only show friendly and beautiful pictures in teaching them or asking them to draw. </a:t>
            </a:r>
          </a:p>
          <a:p>
            <a:endParaRPr lang="en-US" dirty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1764" y="0"/>
            <a:ext cx="60404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eak Turbulence BRK" pitchFamily="2" charset="0"/>
              </a:rPr>
              <a:t>Iconic </a:t>
            </a:r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eak Turbulence BRK" pitchFamily="2" charset="0"/>
              </a:rPr>
              <a:t>(Grades 1-6)</a:t>
            </a:r>
            <a:endParaRPr lang="en-US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Freak Turbulence BRK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876955"/>
            <a:ext cx="541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304800" y="1143000"/>
            <a:ext cx="541020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Engage the students to learn and identify more species of plants and animals.</a:t>
            </a:r>
            <a:endParaRPr lang="en-US" sz="2400" dirty="0">
              <a:latin typeface="Arial" pitchFamily="34" charset="0"/>
              <a:cs typeface="Arial" pitchFamily="34" charset="0"/>
            </a:endParaRPr>
          </a:p>
          <a:p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Let them watch environmental cartoons which can influenced them better. These will slowly change the learner’s vision that the earth has also negative sides. 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Teach them the basic segregation system, especially using art in recycling materials and let them practice their thoughts about the environment.</a:t>
            </a:r>
          </a:p>
          <a:p>
            <a:endParaRPr lang="en-US" sz="2400" dirty="0">
              <a:latin typeface="Arial" pitchFamily="34" charset="0"/>
              <a:cs typeface="Arial" pitchFamily="34" charset="0"/>
            </a:endParaRPr>
          </a:p>
          <a:p>
            <a:endParaRPr lang="en-US" dirty="0"/>
          </a:p>
          <a:p>
            <a:endParaRPr lang="en-US" dirty="0" smtClean="0"/>
          </a:p>
        </p:txBody>
      </p:sp>
      <p:pic>
        <p:nvPicPr>
          <p:cNvPr id="3074" name="Picture 2" descr="C:\Users\emachines\Pictures\Captain_Planet_Muscle_Inflation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48400" y="2286000"/>
            <a:ext cx="2667000" cy="2000250"/>
          </a:xfrm>
          <a:prstGeom prst="rect">
            <a:avLst/>
          </a:prstGeom>
          <a:noFill/>
        </p:spPr>
      </p:pic>
      <p:pic>
        <p:nvPicPr>
          <p:cNvPr id="3075" name="Picture 3" descr="C:\Users\emachines\Pictures\character_diego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0218" y="0"/>
            <a:ext cx="2770910" cy="2286000"/>
          </a:xfrm>
          <a:prstGeom prst="rect">
            <a:avLst/>
          </a:prstGeom>
          <a:noFill/>
        </p:spPr>
      </p:pic>
      <p:pic>
        <p:nvPicPr>
          <p:cNvPr id="3076" name="Picture 4" descr="C:\Users\emachines\Pictures\children-recycling_9Cvvx_24429.jpg"/>
          <p:cNvPicPr>
            <a:picLocks noChangeAspect="1" noChangeArrowheads="1"/>
          </p:cNvPicPr>
          <p:nvPr/>
        </p:nvPicPr>
        <p:blipFill>
          <a:blip r:embed="rId4"/>
          <a:srcRect t="5735" b="10877"/>
          <a:stretch>
            <a:fillRect/>
          </a:stretch>
        </p:blipFill>
        <p:spPr bwMode="auto">
          <a:xfrm>
            <a:off x="6248400" y="4495800"/>
            <a:ext cx="2654300" cy="19799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1764" y="0"/>
            <a:ext cx="68604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eak Turbulence BRK" pitchFamily="2" charset="0"/>
              </a:rPr>
              <a:t>Symbolic </a:t>
            </a:r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eak Turbulence BRK" pitchFamily="2" charset="0"/>
              </a:rPr>
              <a:t>(Grades 7-10)</a:t>
            </a:r>
            <a:endParaRPr lang="en-US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Freak Turbulence BRK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1398687"/>
            <a:ext cx="5410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>
              <a:latin typeface="Arial" pitchFamily="34" charset="0"/>
              <a:cs typeface="Arial" pitchFamily="34" charset="0"/>
            </a:endParaRPr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76200" y="944940"/>
            <a:ext cx="54102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Teach the students about endangered animals. Why did they became few? or why there is extinction? How to preserve or conserve these animals?</a:t>
            </a:r>
          </a:p>
          <a:p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Let them study basic perspectives on why there is climate change? Floods? Soil erosion?. How to help avoid these natural disasters?</a:t>
            </a:r>
          </a:p>
          <a:p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Exposed them to out-reach activities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Such as tree planting, seashore cleaning, water conserving or a field trip on conservation centers.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9" name="Picture 3" descr="C:\Users\emachines\Pictures\japansham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61375" y="1066800"/>
            <a:ext cx="3430225" cy="2667000"/>
          </a:xfrm>
          <a:prstGeom prst="rect">
            <a:avLst/>
          </a:prstGeom>
          <a:noFill/>
        </p:spPr>
      </p:pic>
      <p:pic>
        <p:nvPicPr>
          <p:cNvPr id="4100" name="Picture 4" descr="C:\Users\emachines\Pictures\DSC_008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62600" y="3886200"/>
            <a:ext cx="3413125" cy="228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1764" y="54114"/>
            <a:ext cx="434606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eak Turbulence BRK" pitchFamily="2" charset="0"/>
              </a:rPr>
              <a:t>Group Members</a:t>
            </a:r>
            <a:endParaRPr lang="en-US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Freak Turbulence BRK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1066800"/>
            <a:ext cx="5410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Lemuel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Lloyd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Manalo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Aizen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Chadee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Debuque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US" sz="2400" dirty="0" smtClean="0">
                <a:latin typeface="Arial" pitchFamily="34" charset="0"/>
                <a:cs typeface="Arial" pitchFamily="34" charset="0"/>
              </a:rPr>
              <a:t>James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Gelmo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US" sz="2400" dirty="0" smtClean="0">
                <a:latin typeface="Arial" pitchFamily="34" charset="0"/>
                <a:cs typeface="Arial" pitchFamily="34" charset="0"/>
              </a:rPr>
              <a:t>Clarence Dale </a:t>
            </a:r>
            <a:r>
              <a:rPr lang="en-US" sz="2400" smtClean="0">
                <a:latin typeface="Arial" pitchFamily="34" charset="0"/>
                <a:cs typeface="Arial" pitchFamily="34" charset="0"/>
              </a:rPr>
              <a:t>Mosqueda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2" descr="C:\Users\emachines\Pictures\eco_concept_environment_powerpoint_templates_and_powerpoint_backgrounds_0211_titl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01217" y="4876800"/>
            <a:ext cx="1542783" cy="1981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emachines\Pictures\eco_concept_environment_powerpoint_templates_and_powerpoint_backgrounds_0211_titl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01217" y="4876800"/>
            <a:ext cx="1542783" cy="19812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31764" y="54114"/>
            <a:ext cx="343222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Freak Turbulence BRK" pitchFamily="2" charset="0"/>
              </a:rPr>
              <a:t>References</a:t>
            </a:r>
            <a:endParaRPr lang="en-US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Freak Turbulence BRK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" y="1066800"/>
            <a:ext cx="7620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 smtClean="0">
                <a:latin typeface="Arial" pitchFamily="34" charset="0"/>
                <a:cs typeface="Arial" pitchFamily="34" charset="0"/>
                <a:hlinkClick r:id="rId3"/>
              </a:rPr>
              <a:t>http://www.kindergarten-lessons.com/environmental_education_for_kids.html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US" sz="2400" dirty="0" smtClean="0">
                <a:latin typeface="Arial" pitchFamily="34" charset="0"/>
                <a:cs typeface="Arial" pitchFamily="34" charset="0"/>
              </a:rPr>
              <a:t>http://www.wwf.org.ph/education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 descr="C:\Users\emachines\Desktop\All Lem Files\Lem Pics\My pictures\WWF edit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2667000"/>
            <a:ext cx="1572610" cy="20573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ustom 2">
      <a:dk1>
        <a:sysClr val="windowText" lastClr="000000"/>
      </a:dk1>
      <a:lt1>
        <a:sysClr val="window" lastClr="FFFFFF"/>
      </a:lt1>
      <a:dk2>
        <a:srgbClr val="716B00"/>
      </a:dk2>
      <a:lt2>
        <a:srgbClr val="DBF5F9"/>
      </a:lt2>
      <a:accent1>
        <a:srgbClr val="54A838"/>
      </a:accent1>
      <a:accent2>
        <a:srgbClr val="546321"/>
      </a:accent2>
      <a:accent3>
        <a:srgbClr val="A5C249"/>
      </a:accent3>
      <a:accent4>
        <a:srgbClr val="10CF9B"/>
      </a:accent4>
      <a:accent5>
        <a:srgbClr val="7CCA62"/>
      </a:accent5>
      <a:accent6>
        <a:srgbClr val="387025"/>
      </a:accent6>
      <a:hlink>
        <a:srgbClr val="E2D700"/>
      </a:hlink>
      <a:folHlink>
        <a:srgbClr val="85DFD0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126</TotalTime>
  <Words>244</Words>
  <Application>Microsoft Office PowerPoint</Application>
  <PresentationFormat>On-screen Show (4:3)</PresentationFormat>
  <Paragraphs>35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Concourse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emachines</dc:creator>
  <cp:lastModifiedBy>aaaa</cp:lastModifiedBy>
  <cp:revision>2</cp:revision>
  <dcterms:created xsi:type="dcterms:W3CDTF">2012-07-25T14:56:41Z</dcterms:created>
  <dcterms:modified xsi:type="dcterms:W3CDTF">2012-07-25T23:52:51Z</dcterms:modified>
</cp:coreProperties>
</file>